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132918-C048-45AB-AB33-123265207E8B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EEC5B1-FBDD-4E12-9F21-575F2AE59EF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EEC5B1-FBDD-4E12-9F21-575F2AE59EF6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EEC5B1-FBDD-4E12-9F21-575F2AE59EF6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6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slide" Target="slide5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ПЕЧАТЬ ШАХМАТЫ\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4214818"/>
            <a:ext cx="4857784" cy="231579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571604" y="1500174"/>
            <a:ext cx="6770892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Дидактическая игра</a:t>
            </a:r>
            <a:br>
              <a:rPr lang="ru-RU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«Расстановка фигур»</a:t>
            </a:r>
          </a:p>
          <a:p>
            <a:pPr algn="ctr"/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первый год обучения</a:t>
            </a: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)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643438" y="5357826"/>
            <a:ext cx="3926212" cy="1143000"/>
          </a:xfrm>
        </p:spPr>
        <p:txBody>
          <a:bodyPr>
            <a:normAutofit/>
          </a:bodyPr>
          <a:lstStyle/>
          <a:p>
            <a:pPr algn="r"/>
            <a:r>
              <a:rPr lang="ru-RU" sz="1600" dirty="0"/>
              <a:t>Автор:</a:t>
            </a:r>
            <a:br>
              <a:rPr lang="ru-RU" sz="1600" dirty="0"/>
            </a:br>
            <a:r>
              <a:rPr lang="ru-RU" sz="1600" dirty="0"/>
              <a:t>Харисова Г.Р.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432560" y="359898"/>
            <a:ext cx="7406640" cy="49733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МБДОУ «Детский сад №126 «</a:t>
            </a:r>
            <a:r>
              <a:rPr lang="ru-RU" sz="2800"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Бисеринки</a:t>
            </a:r>
            <a:r>
              <a:rPr kumimoji="0" lang="ru-RU" sz="2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»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571480"/>
            <a:ext cx="7208358" cy="1154416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700" b="1" dirty="0">
                <a:solidFill>
                  <a:srgbClr val="FF0000"/>
                </a:solidFill>
              </a:rPr>
              <a:t>Цель: </a:t>
            </a:r>
            <a:r>
              <a:rPr lang="ru-RU" sz="2700" b="1" dirty="0"/>
              <a:t>развитие интеллектуальных способностей детей</a:t>
            </a:r>
            <a:r>
              <a:rPr lang="ru-RU" dirty="0"/>
              <a:t>.</a:t>
            </a:r>
          </a:p>
        </p:txBody>
      </p:sp>
      <p:pic>
        <p:nvPicPr>
          <p:cNvPr id="2050" name="Picture 2" descr="E:\ПЕЧАТЬ ШАХМАТЫ\Bk8GeF24N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939850">
            <a:off x="214282" y="214290"/>
            <a:ext cx="1214446" cy="1214446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500166" y="1571612"/>
            <a:ext cx="7208358" cy="2143140"/>
          </a:xfrm>
          <a:prstGeom prst="rect">
            <a:avLst/>
          </a:prstGeom>
        </p:spPr>
        <p:txBody>
          <a:bodyPr anchor="ctr">
            <a:normAutofit fontScale="40000" lnSpcReduction="20000"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Задачи: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ru-RU" sz="48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Закрепить знание начальной расстановки фигур;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ru-RU" sz="48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Формировать мотивацию учения, ориентированную на удовлетворение познавательных интересов;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48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Развитие</a:t>
            </a:r>
            <a:r>
              <a:rPr kumimoji="0" lang="ru-RU" sz="4800" b="1" i="0" u="none" strike="noStrike" kern="1200" cap="none" spc="0" normalizeH="0" noProof="0" dirty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образного мышления, речи, умения аргументировать свои высказывания.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ru-RU" sz="4800" b="1" baseline="0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Формировать стремление к преодолению трудностей.</a:t>
            </a: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143108" y="5500702"/>
            <a:ext cx="5715040" cy="1154416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По рабочим тетрадям  В.Барского «Шахматная школа»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160797">
            <a:off x="3181358" y="3717889"/>
            <a:ext cx="1285883" cy="1801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381085">
            <a:off x="5743182" y="3706419"/>
            <a:ext cx="1244632" cy="1869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Правильно ли расставлена начальная позиция?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4264075"/>
            <a:ext cx="2143140" cy="2133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8" y="1857364"/>
            <a:ext cx="2074625" cy="2057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71670" y="1857364"/>
            <a:ext cx="2000514" cy="2007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86446" y="4357694"/>
            <a:ext cx="2003502" cy="2049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Управляющая кнопка: в конец 6">
            <a:hlinkClick r:id="rId8" action="ppaction://hlinksldjump" highlightClick="1"/>
          </p:cNvPr>
          <p:cNvSpPr/>
          <p:nvPr/>
        </p:nvSpPr>
        <p:spPr>
          <a:xfrm>
            <a:off x="2000232" y="1714488"/>
            <a:ext cx="2214578" cy="2286016"/>
          </a:xfrm>
          <a:prstGeom prst="actionButtonEnd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в конец 7">
            <a:hlinkClick r:id="rId8" action="ppaction://hlinksldjump" highlightClick="1"/>
          </p:cNvPr>
          <p:cNvSpPr/>
          <p:nvPr/>
        </p:nvSpPr>
        <p:spPr>
          <a:xfrm>
            <a:off x="5643570" y="1714488"/>
            <a:ext cx="2214578" cy="2286016"/>
          </a:xfrm>
          <a:prstGeom prst="actionButtonEnd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в конец 8">
            <a:hlinkClick r:id="rId8" action="ppaction://hlinksldjump" highlightClick="1"/>
          </p:cNvPr>
          <p:cNvSpPr/>
          <p:nvPr/>
        </p:nvSpPr>
        <p:spPr>
          <a:xfrm>
            <a:off x="2000232" y="4286256"/>
            <a:ext cx="2428892" cy="2214578"/>
          </a:xfrm>
          <a:prstGeom prst="actionButtonEnd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в конец 9">
            <a:hlinkClick r:id="" action="ppaction://noaction" highlightClick="1"/>
          </p:cNvPr>
          <p:cNvSpPr/>
          <p:nvPr/>
        </p:nvSpPr>
        <p:spPr>
          <a:xfrm>
            <a:off x="5572132" y="4286256"/>
            <a:ext cx="2643206" cy="2286016"/>
          </a:xfrm>
          <a:prstGeom prst="actionButtonEnd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1500174"/>
            <a:ext cx="2970496" cy="3000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2500298" y="4286256"/>
            <a:ext cx="45184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t-RU" sz="5400" b="1" dirty="0">
                <a:ln/>
                <a:solidFill>
                  <a:schemeClr val="accent3"/>
                </a:solidFill>
              </a:rPr>
              <a:t>Подумай еще!</a:t>
            </a:r>
            <a:endParaRPr lang="ru-RU" sz="5400" b="1" dirty="0">
              <a:ln/>
              <a:solidFill>
                <a:schemeClr val="accent3"/>
              </a:solidFill>
            </a:endParaRPr>
          </a:p>
        </p:txBody>
      </p:sp>
      <p:sp>
        <p:nvSpPr>
          <p:cNvPr id="5" name="Управляющая кнопка: в конец 4">
            <a:hlinkClick r:id="rId3" action="ppaction://hlinksldjump" highlightClick="1"/>
          </p:cNvPr>
          <p:cNvSpPr/>
          <p:nvPr/>
        </p:nvSpPr>
        <p:spPr>
          <a:xfrm>
            <a:off x="6929454" y="4929198"/>
            <a:ext cx="1785950" cy="1214446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1142984"/>
            <a:ext cx="4304622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3571868" y="4500570"/>
            <a:ext cx="36854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t-RU" sz="5400" b="1" dirty="0">
                <a:ln>
                  <a:solidFill>
                    <a:srgbClr val="C00000"/>
                  </a:solidFill>
                </a:ln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Молодец </a:t>
            </a:r>
            <a:r>
              <a:rPr lang="tt-RU" sz="5400" b="1" cap="none" spc="0" dirty="0">
                <a:ln>
                  <a:solidFill>
                    <a:srgbClr val="C00000"/>
                  </a:solidFill>
                </a:ln>
                <a:solidFill>
                  <a:schemeClr val="accent3"/>
                </a:solidFill>
                <a:effectLst/>
                <a:latin typeface="Arial" pitchFamily="34" charset="0"/>
                <a:cs typeface="Arial" pitchFamily="34" charset="0"/>
              </a:rPr>
              <a:t>!</a:t>
            </a:r>
            <a:endParaRPr lang="ru-RU" sz="5400" b="1" cap="none" spc="0" dirty="0">
              <a:ln>
                <a:solidFill>
                  <a:srgbClr val="C00000"/>
                </a:solidFill>
              </a:ln>
              <a:solidFill>
                <a:schemeClr val="accent3"/>
              </a:solidFill>
              <a:effectLst/>
            </a:endParaRPr>
          </a:p>
        </p:txBody>
      </p:sp>
      <p:sp>
        <p:nvSpPr>
          <p:cNvPr id="5" name="Управляющая кнопка: в конец 4">
            <a:hlinkClick r:id="" action="ppaction://hlinkshowjump?jump=lastslide" highlightClick="1"/>
          </p:cNvPr>
          <p:cNvSpPr/>
          <p:nvPr/>
        </p:nvSpPr>
        <p:spPr>
          <a:xfrm>
            <a:off x="6929454" y="5286388"/>
            <a:ext cx="1643074" cy="1071570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ПЕЧАТЬ ШАХМАТЫ\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4214818"/>
            <a:ext cx="4857784" cy="231579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571604" y="1500174"/>
            <a:ext cx="6770892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Дидактическая игра</a:t>
            </a:r>
            <a:br>
              <a:rPr lang="ru-RU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«Расстановка фигур»</a:t>
            </a:r>
          </a:p>
          <a:p>
            <a:pPr algn="ctr"/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первый год обучения</a:t>
            </a: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)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643438" y="5357826"/>
            <a:ext cx="3926212" cy="1143000"/>
          </a:xfrm>
        </p:spPr>
        <p:txBody>
          <a:bodyPr>
            <a:normAutofit/>
          </a:bodyPr>
          <a:lstStyle/>
          <a:p>
            <a:pPr algn="r"/>
            <a:r>
              <a:rPr lang="ru-RU" sz="1600" dirty="0"/>
              <a:t>Автор:</a:t>
            </a:r>
            <a:br>
              <a:rPr lang="ru-RU" sz="1600" dirty="0"/>
            </a:br>
            <a:r>
              <a:rPr lang="ru-RU" sz="1600" dirty="0"/>
              <a:t>Харисова Г.Р.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432560" y="359898"/>
            <a:ext cx="7406640" cy="49733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МБДОУ «Детский сад №19 «Аленка»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30</TotalTime>
  <Words>123</Words>
  <Application>Microsoft Office PowerPoint</Application>
  <PresentationFormat>Экран (4:3)</PresentationFormat>
  <Paragraphs>20</Paragraphs>
  <Slides>6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3" baseType="lpstr">
      <vt:lpstr>Arial</vt:lpstr>
      <vt:lpstr>Calibri</vt:lpstr>
      <vt:lpstr>Corbel</vt:lpstr>
      <vt:lpstr>Gill Sans MT</vt:lpstr>
      <vt:lpstr>Verdana</vt:lpstr>
      <vt:lpstr>Wingdings 2</vt:lpstr>
      <vt:lpstr>Солнцестояние</vt:lpstr>
      <vt:lpstr>Автор: Харисова Г.Р.</vt:lpstr>
      <vt:lpstr>Цель: развитие интеллектуальных способностей детей.</vt:lpstr>
      <vt:lpstr>Правильно ли расставлена начальная позиция?</vt:lpstr>
      <vt:lpstr>Презентация PowerPoint</vt:lpstr>
      <vt:lpstr>Презентация PowerPoint</vt:lpstr>
      <vt:lpstr>Автор: Харисова Г.Р.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Автор: Харисова Г.Р.</dc:title>
  <dc:creator>Пользователь</dc:creator>
  <cp:lastModifiedBy>user</cp:lastModifiedBy>
  <cp:revision>9</cp:revision>
  <dcterms:created xsi:type="dcterms:W3CDTF">2018-08-18T10:02:31Z</dcterms:created>
  <dcterms:modified xsi:type="dcterms:W3CDTF">2023-02-15T14:17:14Z</dcterms:modified>
</cp:coreProperties>
</file>